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Montserrat"/>
      <p:bold r:id="rId21"/>
      <p:boldItalic r:id="rId22"/>
    </p:embeddedFont>
    <p:embeddedFont>
      <p:font typeface="Open Sans SemiBold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Italic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SemiBold-bold.fntdata"/><Relationship Id="rId23" Type="http://schemas.openxmlformats.org/officeDocument/2006/relationships/font" Target="fonts/OpenSansSemiBol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SemiBold-boldItalic.fntdata"/><Relationship Id="rId25" Type="http://schemas.openxmlformats.org/officeDocument/2006/relationships/font" Target="fonts/OpenSansSemiBold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3f4df4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3f4df4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06165e40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06165e40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4fae7c733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4fae7c733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4fae7c73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4fae7c73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4fae7c73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4fae7c73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4fae7c73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4fae7c73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4fae7c733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4fae7c733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06165e40a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06165e40a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158" name="Google Shape;158;p42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course creator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51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238125"/>
            <a:ext cx="46672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/>
          <p:nvPr/>
        </p:nvSpPr>
        <p:spPr>
          <a:xfrm>
            <a:off x="3141300" y="748975"/>
            <a:ext cx="46392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44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4"/>
          <p:cNvSpPr txBox="1"/>
          <p:nvPr/>
        </p:nvSpPr>
        <p:spPr>
          <a:xfrm>
            <a:off x="3059050" y="1678400"/>
            <a:ext cx="579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Montserrat SemiBold"/>
              <a:buChar char="-"/>
            </a:pPr>
            <a:r>
              <a:rPr lang="en" sz="2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revise</a:t>
            </a:r>
            <a:r>
              <a:rPr lang="en" sz="2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5 interview questions</a:t>
            </a:r>
            <a:endParaRPr sz="20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5"/>
          <p:cNvSpPr txBox="1"/>
          <p:nvPr/>
        </p:nvSpPr>
        <p:spPr>
          <a:xfrm>
            <a:off x="880825" y="501275"/>
            <a:ext cx="7498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Interview questions: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Tell me about yourself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What do you do to improve your English?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can you improve your professional skills?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What is unacceptable for you at work?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What should you do if you don’t know how to meet a challenge?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6"/>
          <p:cNvPicPr preferRelativeResize="0"/>
          <p:nvPr/>
        </p:nvPicPr>
        <p:blipFill rotWithShape="1">
          <a:blip r:embed="rId3">
            <a:alphaModFix/>
          </a:blip>
          <a:srcRect b="0" l="0" r="0" t="15497"/>
          <a:stretch/>
        </p:blipFill>
        <p:spPr>
          <a:xfrm>
            <a:off x="666775" y="775538"/>
            <a:ext cx="3527575" cy="35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6"/>
          <p:cNvSpPr txBox="1"/>
          <p:nvPr/>
        </p:nvSpPr>
        <p:spPr>
          <a:xfrm>
            <a:off x="1299400" y="63150"/>
            <a:ext cx="563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Interview question: Tell me about yourself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" name="Google Shape;184;p46"/>
          <p:cNvSpPr txBox="1"/>
          <p:nvPr/>
        </p:nvSpPr>
        <p:spPr>
          <a:xfrm>
            <a:off x="4572000" y="683225"/>
            <a:ext cx="41691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Useful language: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I completed a Bachelor’s/Master’s degree in ____.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I'm really energetic, and a great communicator.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I am hard-working / reliable / organised / honest / cooperative / punctual.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I managed to get a job in...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I realised…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I decided...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7"/>
          <p:cNvSpPr txBox="1"/>
          <p:nvPr/>
        </p:nvSpPr>
        <p:spPr>
          <a:xfrm>
            <a:off x="2400275" y="930600"/>
            <a:ext cx="40878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watch movies/series in English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watch YouTube videos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learn 1 new word every day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attend courses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study with a tutor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read technical literature 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take a course in programming in English</a:t>
            </a:r>
            <a:endParaRPr sz="1750">
              <a:solidFill>
                <a:srgbClr val="2222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47"/>
          <p:cNvSpPr txBox="1"/>
          <p:nvPr/>
        </p:nvSpPr>
        <p:spPr>
          <a:xfrm>
            <a:off x="1100900" y="72175"/>
            <a:ext cx="519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you do to improve your English?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/>
          <p:nvPr/>
        </p:nvSpPr>
        <p:spPr>
          <a:xfrm>
            <a:off x="1218200" y="2102525"/>
            <a:ext cx="6840000" cy="59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8"/>
          <p:cNvSpPr txBox="1"/>
          <p:nvPr/>
        </p:nvSpPr>
        <p:spPr>
          <a:xfrm>
            <a:off x="1218200" y="2142425"/>
            <a:ext cx="6972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>
                <a:latin typeface="Montserrat"/>
                <a:ea typeface="Montserrat"/>
                <a:cs typeface="Montserrat"/>
                <a:sym typeface="Montserrat"/>
              </a:rPr>
              <a:t>How can you improve your professional skills?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48"/>
          <p:cNvPicPr preferRelativeResize="0"/>
          <p:nvPr/>
        </p:nvPicPr>
        <p:blipFill rotWithShape="1">
          <a:blip r:embed="rId3">
            <a:alphaModFix/>
          </a:blip>
          <a:srcRect b="-10970" l="0" r="0" t="10970"/>
          <a:stretch/>
        </p:blipFill>
        <p:spPr>
          <a:xfrm>
            <a:off x="956800" y="-315825"/>
            <a:ext cx="2819843" cy="288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13" y="2967800"/>
            <a:ext cx="3609226" cy="21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500" y="2541713"/>
            <a:ext cx="2819850" cy="260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4947" y="67850"/>
            <a:ext cx="3107299" cy="21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8"/>
          <p:cNvSpPr txBox="1"/>
          <p:nvPr/>
        </p:nvSpPr>
        <p:spPr>
          <a:xfrm>
            <a:off x="5922425" y="2752225"/>
            <a:ext cx="31584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50"/>
              <a:buFont typeface="Montserrat"/>
              <a:buAutoNum type="arabicPeriod"/>
            </a:pP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Specialized course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Font typeface="Montserrat"/>
              <a:buAutoNum type="arabicPeriod"/>
            </a:pP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After work-hours study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Font typeface="Montserrat"/>
              <a:buAutoNum type="arabicPeriod"/>
            </a:pP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English learning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/>
          <p:nvPr/>
        </p:nvSpPr>
        <p:spPr>
          <a:xfrm>
            <a:off x="351925" y="965525"/>
            <a:ext cx="51165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9"/>
          <p:cNvSpPr txBox="1"/>
          <p:nvPr/>
        </p:nvSpPr>
        <p:spPr>
          <a:xfrm>
            <a:off x="359825" y="913400"/>
            <a:ext cx="5197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</a:t>
            </a:r>
            <a:r>
              <a:rPr lang="en" sz="1900" u="sng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unacceptable</a:t>
            </a:r>
            <a:r>
              <a:rPr lang="en" sz="19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for you at work?</a:t>
            </a:r>
            <a:endParaRPr sz="19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Why?</a:t>
            </a:r>
            <a:endParaRPr sz="19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8" name="Google Shape;208;p49"/>
          <p:cNvSpPr txBox="1"/>
          <p:nvPr/>
        </p:nvSpPr>
        <p:spPr>
          <a:xfrm>
            <a:off x="427875" y="2625900"/>
            <a:ext cx="8564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my opinion,...</a:t>
            </a:r>
            <a:endParaRPr b="1" i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think that…                                                          is/are unacceptable at work</a:t>
            </a:r>
            <a:endParaRPr b="1" i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To my mind...</a:t>
            </a:r>
            <a:endParaRPr b="1" i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49"/>
          <p:cNvSpPr txBox="1"/>
          <p:nvPr/>
        </p:nvSpPr>
        <p:spPr>
          <a:xfrm>
            <a:off x="685275" y="1948875"/>
            <a:ext cx="7552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Dishonesty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Betrayal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Lie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Gossip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Laziness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Being rude to colleagues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Disrespect 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199" y="214898"/>
            <a:ext cx="3364375" cy="16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"/>
          <p:cNvSpPr txBox="1"/>
          <p:nvPr/>
        </p:nvSpPr>
        <p:spPr>
          <a:xfrm>
            <a:off x="3376309" y="1361917"/>
            <a:ext cx="62007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have you learnt this lesson?</a:t>
            </a:r>
            <a:endParaRPr b="1" sz="2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can:</a:t>
            </a:r>
            <a:endParaRPr b="1" sz="2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answer 5 interview questions</a:t>
            </a:r>
            <a:endParaRPr sz="2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50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886" y="310149"/>
            <a:ext cx="467334" cy="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